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96D1-8769-4E1A-BA89-EE66E27E0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F1C0F-5E56-4D69-A99A-4E6885626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1E87-AF42-4D67-AE3A-8136F372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997F9-5169-4E8B-9BF5-F0FA0E8E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12462-963D-4211-AD58-56B766EA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8B78-3FD0-4E1E-A17F-A6AD67D6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7783-9100-4419-9E75-49F3B7524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B547A-CACC-48C7-B131-EB936F0C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2971-85DE-4643-A3BB-A33C48F9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7A4BD-29F8-4C7D-99D5-CF9DAEB5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5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2E854-A282-402A-8187-E15EC9152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252D4-896C-4386-854A-F5CDEBEFC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2ED5B-E883-4C1A-B403-07DF7575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57672-618C-4719-816E-8218F70F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744AF-5642-4999-80F9-1586BCFE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0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4705-0D19-4B4B-8C65-FB874EE65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F77AF-A42E-4355-B6F6-25A4CD95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CC7CC-714E-484A-89DA-68DD919A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D949E-0AB2-4D72-B24A-99523088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D31F8-758E-4341-ABAD-18FF0DB9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6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4F31-F6DA-407B-B332-5F309E57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40886-DC64-481D-BFFB-106F51831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BC519-7841-4AEB-AACF-114D5676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B03BD-641D-406B-8B76-F33DC48F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0E45-935A-460C-BA57-D746FF98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4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23EE-111B-4B9E-BFCF-BFE3075B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DC214-073E-41DD-9AC4-701DEB305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123EF-D13C-4DEF-9577-0647E6EA6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CFF56-FFE0-4814-8555-883876FD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9E913-1432-4396-8876-6E0D3939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5B4EE-2396-48CD-8D4C-47582E39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3C83-8EDC-413B-BA1B-C129DE7E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1B92D-7FFE-49A9-9294-F38D31C8F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99970-7535-49B8-B349-99EFC364D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F7D1A7-DBD9-42CC-B4EF-EB9B79BFF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3DC78D-FE65-4642-B12E-38735EBC5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0C373-B74F-4BC8-B37B-0B929A56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47537-9116-4092-BFDC-5EAC7458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16D89-9680-43BE-A312-07CC1FFB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6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31E9-2797-4CF6-9647-D301BEC8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C312A-8B85-4686-814F-3ABB5F59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009D1-037F-426D-8F06-5B4E3E96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47744-A191-4F7C-8F71-A731B9C7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A8DAD-786E-40F7-8ECA-C32EDF5D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47DD7-8748-40A7-B8A9-F1F3388F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0DCA6-1D94-4466-8ABF-28B3B26D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52B4-2BAC-446D-824D-F5980E04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F5A9-E9A9-4A25-AFBE-BE0311DD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E4970-A103-4AEC-829C-692A6815E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8C930-D48E-46F9-BF1F-0A584549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24C20-1BDB-45D1-822E-9B61A8B4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A4834-CF4D-4AAA-875B-CBDF5580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70F6-1909-4B79-9C63-753290C7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745E7-352E-4990-BECC-B17A597D5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411B8-7D72-42C0-8674-57872FEF1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E041F-1A49-4E67-B102-3DFA2FB3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447DC-F8C0-4CEA-9B74-E620137E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96E30-8E0A-4165-94E1-DCD21591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C68432-79B5-43F7-8125-2F71DD98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0970E-7B42-4BF7-89F9-3CF23E6C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F1E5F-DD97-486C-8C5D-DAFB81521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4C49-AD99-425F-AEB4-523622971B08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C62A-9065-45B8-B6E4-B492342A2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F2689-A910-4AC3-B3D5-1EFCECA2D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7F69-ACA4-42AD-92CC-364DF68B6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1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8CDA-160F-424E-9961-8B13EA4BA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7B063-74C8-43B4-AD10-A0411EC54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2512F-C90A-403A-9ACE-D2CFB9F7C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81" y="304364"/>
            <a:ext cx="11736438" cy="62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1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Polly 6874</dc:creator>
  <cp:lastModifiedBy>Reed, Polly 6874</cp:lastModifiedBy>
  <cp:revision>1</cp:revision>
  <dcterms:created xsi:type="dcterms:W3CDTF">2022-04-28T15:31:58Z</dcterms:created>
  <dcterms:modified xsi:type="dcterms:W3CDTF">2022-04-28T15:32:35Z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d794e8-17f1-434b-bc0a-f91e9067e502_Enabled">
    <vt:lpwstr>true</vt:lpwstr>
  </property>
  <property fmtid="{D5CDD505-2E9C-101B-9397-08002B2CF9AE}" pid="3" name="MSIP_Label_4cd794e8-17f1-434b-bc0a-f91e9067e502_SetDate">
    <vt:lpwstr>2022-04-28T15:31:58Z</vt:lpwstr>
  </property>
  <property fmtid="{D5CDD505-2E9C-101B-9397-08002B2CF9AE}" pid="4" name="MSIP_Label_4cd794e8-17f1-434b-bc0a-f91e9067e502_Method">
    <vt:lpwstr>Standard</vt:lpwstr>
  </property>
  <property fmtid="{D5CDD505-2E9C-101B-9397-08002B2CF9AE}" pid="5" name="MSIP_Label_4cd794e8-17f1-434b-bc0a-f91e9067e502_Name">
    <vt:lpwstr>OFFICIAL</vt:lpwstr>
  </property>
  <property fmtid="{D5CDD505-2E9C-101B-9397-08002B2CF9AE}" pid="6" name="MSIP_Label_4cd794e8-17f1-434b-bc0a-f91e9067e502_SiteId">
    <vt:lpwstr>a324afb6-0aef-47f7-a287-982ba7311d8a</vt:lpwstr>
  </property>
  <property fmtid="{D5CDD505-2E9C-101B-9397-08002B2CF9AE}" pid="7" name="MSIP_Label_4cd794e8-17f1-434b-bc0a-f91e9067e502_ActionId">
    <vt:lpwstr>2b9598fa-2dff-495a-bc1c-2c4a3aa7c483</vt:lpwstr>
  </property>
  <property fmtid="{D5CDD505-2E9C-101B-9397-08002B2CF9AE}" pid="8" name="MSIP_Label_4cd794e8-17f1-434b-bc0a-f91e9067e502_ContentBits">
    <vt:lpwstr>0</vt:lpwstr>
  </property>
</Properties>
</file>